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300" r:id="rId11"/>
    <p:sldId id="287" r:id="rId12"/>
    <p:sldId id="288" r:id="rId13"/>
    <p:sldId id="298" r:id="rId14"/>
    <p:sldId id="301" r:id="rId15"/>
    <p:sldId id="302" r:id="rId16"/>
    <p:sldId id="303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59"/>
  </p:normalViewPr>
  <p:slideViewPr>
    <p:cSldViewPr snapToGrid="0" snapToObjects="1">
      <p:cViewPr varScale="1">
        <p:scale>
          <a:sx n="122" d="100"/>
          <a:sy n="122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EE5E09-D6C6-284A-B139-404291AE77D1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EAD99-0BA9-644E-8F06-BC4FAE95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99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Character?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r="54052"/>
          <a:stretch/>
        </p:blipFill>
        <p:spPr>
          <a:xfrm>
            <a:off x="7548121" y="0"/>
            <a:ext cx="4643879" cy="685697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07325"/>
            <a:ext cx="6825031" cy="3254680"/>
          </a:xfrm>
        </p:spPr>
      </p:pic>
    </p:spTree>
    <p:extLst>
      <p:ext uri="{BB962C8B-B14F-4D97-AF65-F5344CB8AC3E}">
        <p14:creationId xmlns:p14="http://schemas.microsoft.com/office/powerpoint/2010/main" val="148329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meet the character?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learn about the character?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1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narrative is driven by the characters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~Steven King</a:t>
            </a:r>
          </a:p>
        </p:txBody>
      </p:sp>
    </p:spTree>
    <p:extLst>
      <p:ext uri="{BB962C8B-B14F-4D97-AF65-F5344CB8AC3E}">
        <p14:creationId xmlns:p14="http://schemas.microsoft.com/office/powerpoint/2010/main" val="33737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sz="2400" dirty="0">
                <a:solidFill>
                  <a:schemeClr val="tx1"/>
                </a:solidFill>
              </a:rPr>
              <a:t>who</a:t>
            </a:r>
            <a:r>
              <a:rPr lang="en-US" dirty="0"/>
              <a:t>__ did __</a:t>
            </a:r>
            <a:r>
              <a:rPr lang="en-US" sz="2400" dirty="0">
                <a:solidFill>
                  <a:schemeClr val="tx1"/>
                </a:solidFill>
              </a:rPr>
              <a:t>what</a:t>
            </a:r>
            <a:r>
              <a:rPr lang="en-US" dirty="0"/>
              <a:t>__ because______.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gave away his favorite book because he felt compassion and it was all he had to give.</a:t>
            </a:r>
          </a:p>
        </p:txBody>
      </p:sp>
    </p:spTree>
    <p:extLst>
      <p:ext uri="{BB962C8B-B14F-4D97-AF65-F5344CB8AC3E}">
        <p14:creationId xmlns:p14="http://schemas.microsoft.com/office/powerpoint/2010/main" val="84933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Characters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C1E6-E20D-7D4A-BCC1-283C2357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Characters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17C04-5DAC-2A42-AD53-3417A7D70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3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B09C1-9475-BA4D-958B-8C306B56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Rigged Characters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CBF124-0FCB-FE42-B69D-8A62B9F4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Prefab</a:t>
            </a:r>
          </a:p>
          <a:p>
            <a:pPr lvl="1"/>
            <a:r>
              <a:rPr lang="en-US" dirty="0"/>
              <a:t>Character</a:t>
            </a:r>
          </a:p>
          <a:p>
            <a:pPr lvl="2"/>
            <a:r>
              <a:rPr lang="en-US" dirty="0"/>
              <a:t>Avatar</a:t>
            </a:r>
          </a:p>
          <a:p>
            <a:pPr lvl="3"/>
            <a:r>
              <a:rPr lang="en-US" dirty="0"/>
              <a:t>Rig</a:t>
            </a:r>
          </a:p>
          <a:p>
            <a:pPr lvl="4"/>
            <a:r>
              <a:rPr lang="en-US" dirty="0"/>
              <a:t>15 Bones (humanoid)</a:t>
            </a:r>
          </a:p>
          <a:p>
            <a:pPr lvl="2"/>
            <a:r>
              <a:rPr lang="en-US" dirty="0"/>
              <a:t>Mesh</a:t>
            </a:r>
          </a:p>
          <a:p>
            <a:pPr lvl="2"/>
            <a:r>
              <a:rPr lang="en-US" dirty="0"/>
              <a:t>Animation Script</a:t>
            </a:r>
          </a:p>
          <a:p>
            <a:pPr lvl="3"/>
            <a:r>
              <a:rPr lang="en-US" dirty="0"/>
              <a:t>Animation</a:t>
            </a:r>
          </a:p>
          <a:p>
            <a:pPr lvl="3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883F1-98EF-E043-8340-78E062D7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13" y="1558378"/>
            <a:ext cx="3632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7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DB6-20AB-B748-9790-D9CCD5D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Rigged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A26B-4840-6C47-8D54-E9E2ABF06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https://www.blendswap.com/</a:t>
            </a:r>
          </a:p>
          <a:p>
            <a:r>
              <a:rPr lang="en-US" dirty="0"/>
              <a:t>https://</a:t>
            </a:r>
            <a:r>
              <a:rPr lang="en-US" dirty="0" err="1"/>
              <a:t>www.mixamo.com</a:t>
            </a:r>
            <a:endParaRPr lang="en-US" dirty="0"/>
          </a:p>
          <a:p>
            <a:r>
              <a:rPr lang="en-US" dirty="0"/>
              <a:t>https://www.turbosquid.com/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4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steven.king@unc.edu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Character?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542863" cy="3880773"/>
          </a:xfrm>
        </p:spPr>
        <p:txBody>
          <a:bodyPr/>
          <a:lstStyle/>
          <a:p>
            <a:r>
              <a:rPr lang="en-US" dirty="0"/>
              <a:t>VR Character is:</a:t>
            </a:r>
          </a:p>
          <a:p>
            <a:pPr marL="457200" lvl="1" indent="0">
              <a:buNone/>
            </a:pPr>
            <a:r>
              <a:rPr lang="en-US" dirty="0"/>
              <a:t>An object in the experience that resembles a living creature, most-often human, that a player can interact with.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Vital to storytelling and engagement 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04" y="0"/>
            <a:ext cx="511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0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Character?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542863" cy="3880773"/>
          </a:xfrm>
        </p:spPr>
        <p:txBody>
          <a:bodyPr/>
          <a:lstStyle/>
          <a:p>
            <a:r>
              <a:rPr lang="en-US" dirty="0"/>
              <a:t>VR Character is:</a:t>
            </a:r>
          </a:p>
          <a:p>
            <a:pPr marL="457200" lvl="1" indent="0">
              <a:buNone/>
            </a:pPr>
            <a:r>
              <a:rPr lang="en-US" dirty="0"/>
              <a:t>An object in the experience that resembles a living creature, most-often human, that a player can interact with.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Vital to storytelling and engagement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656"/>
            <a:ext cx="12192000" cy="56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3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</a:t>
            </a:r>
          </a:p>
          <a:p>
            <a:pPr marL="914400" lvl="2" indent="0">
              <a:buNone/>
            </a:pPr>
            <a:r>
              <a:rPr lang="en-US" dirty="0"/>
              <a:t>Woody, </a:t>
            </a:r>
          </a:p>
          <a:p>
            <a:pPr marL="914400" lvl="2" indent="0">
              <a:buNone/>
            </a:pPr>
            <a:r>
              <a:rPr lang="en-US" dirty="0"/>
              <a:t>Forest Gump,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17" y="1270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</a:t>
            </a:r>
            <a:br>
              <a:rPr lang="en-US" dirty="0"/>
            </a:br>
            <a:r>
              <a:rPr lang="en-US" dirty="0"/>
              <a:t>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Woody, Forest Gump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3600" dirty="0"/>
              <a:t>CLICHÉ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7334" y="1840675"/>
            <a:ext cx="4488432" cy="1745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21" y="0"/>
            <a:ext cx="547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Woody, Forest Gump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3600" dirty="0"/>
              <a:t>CLICHE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7334" y="1840675"/>
            <a:ext cx="4488432" cy="1745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54" y="244433"/>
            <a:ext cx="12248154" cy="64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</a:t>
            </a:r>
            <a:br>
              <a:rPr lang="en-US" dirty="0"/>
            </a:br>
            <a:r>
              <a:rPr lang="en-US" dirty="0"/>
              <a:t>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Woody, Forest Gump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3600" dirty="0"/>
              <a:t>CLICHÉ = SIMPLE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7334" y="1840675"/>
            <a:ext cx="4488432" cy="1745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21" y="0"/>
            <a:ext cx="547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</a:t>
            </a:r>
            <a:br>
              <a:rPr lang="en-US" dirty="0"/>
            </a:br>
            <a:r>
              <a:rPr lang="en-US" dirty="0"/>
              <a:t>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Woody, Forest Gump,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Powerful but flawed</a:t>
            </a:r>
          </a:p>
          <a:p>
            <a:pPr marL="457200" lvl="1" indent="0">
              <a:buNone/>
            </a:pPr>
            <a:r>
              <a:rPr lang="en-US" dirty="0"/>
              <a:t>Ironman, Jack Sparrow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680" y="344384"/>
            <a:ext cx="5273320" cy="58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MAKES a Character?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Unique but relatable</a:t>
            </a:r>
          </a:p>
          <a:p>
            <a:pPr marL="457200" lvl="1" indent="0">
              <a:buNone/>
            </a:pPr>
            <a:r>
              <a:rPr lang="en-US" dirty="0"/>
              <a:t>Think Tom Hanks</a:t>
            </a:r>
          </a:p>
          <a:p>
            <a:pPr marL="914400" lvl="2" indent="0">
              <a:buNone/>
            </a:pPr>
            <a:r>
              <a:rPr lang="en-US" dirty="0"/>
              <a:t>Captain John Miller, Woody, Forest Gump,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Powerful but flawed</a:t>
            </a:r>
          </a:p>
          <a:p>
            <a:pPr marL="457200" lvl="1" indent="0">
              <a:buNone/>
            </a:pPr>
            <a:r>
              <a:rPr lang="en-US" dirty="0"/>
              <a:t>Ironman, Jack Sparrow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Conflict, Strife and Opinions</a:t>
            </a:r>
          </a:p>
          <a:p>
            <a:pPr marL="457200" lvl="1" indent="0">
              <a:buNone/>
            </a:pPr>
            <a:r>
              <a:rPr lang="en-US" dirty="0"/>
              <a:t>Must have one but three are better.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1010</TotalTime>
  <Words>330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What is a Character?</vt:lpstr>
      <vt:lpstr>What is a Character?</vt:lpstr>
      <vt:lpstr>But what MAKES Character?</vt:lpstr>
      <vt:lpstr>But what MAKES a Character?</vt:lpstr>
      <vt:lpstr>But what MAKES  a Character?</vt:lpstr>
      <vt:lpstr>But what MAKES a Character?</vt:lpstr>
      <vt:lpstr>But what MAKES  a Character?</vt:lpstr>
      <vt:lpstr>But what MAKES  a Character?</vt:lpstr>
      <vt:lpstr>But what MAKES a Character?</vt:lpstr>
      <vt:lpstr>Character Introduction</vt:lpstr>
      <vt:lpstr>The narrative is driven by the characters</vt:lpstr>
      <vt:lpstr>__who__ did __what__ because______.</vt:lpstr>
      <vt:lpstr>Generating Characters</vt:lpstr>
      <vt:lpstr>Unity Characters</vt:lpstr>
      <vt:lpstr>Rigged Characters </vt:lpstr>
      <vt:lpstr>Where to get Rigged Characters</vt:lpstr>
      <vt:lpstr>steven.king@unc.edu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Narrative in VR</dc:title>
  <dc:creator>Microsoft Office User</dc:creator>
  <cp:lastModifiedBy>Steven King</cp:lastModifiedBy>
  <cp:revision>17</cp:revision>
  <dcterms:created xsi:type="dcterms:W3CDTF">2017-02-08T15:29:52Z</dcterms:created>
  <dcterms:modified xsi:type="dcterms:W3CDTF">2018-02-28T08:47:31Z</dcterms:modified>
</cp:coreProperties>
</file>